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90996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Fishhook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21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3CABE0B-E3EF-C095-A0E1-7FFEF99CC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484868"/>
            <a:ext cx="7025777" cy="41333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Fishhook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32</a:t>
            </a:r>
          </a:p>
          <a:p>
            <a:r>
              <a:rPr lang="en-US" dirty="0"/>
              <a:t>Targets: 15 IPSC, 2 steel</a:t>
            </a:r>
          </a:p>
          <a:p>
            <a:endParaRPr lang="en-US" dirty="0"/>
          </a:p>
          <a:p>
            <a:r>
              <a:rPr lang="en-US" dirty="0"/>
              <a:t>Handgun start position: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stock on belt, muzzle touching either mark.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</TotalTime>
  <Words>107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2023-09-21T18:45:41Z</dcterms:modified>
  <cp:category>Shooting</cp:category>
</cp:coreProperties>
</file>

<file path=docProps/thumbnail.jpeg>
</file>